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556" r:id="rId3"/>
    <p:sldId id="993" r:id="rId4"/>
    <p:sldId id="350" r:id="rId5"/>
    <p:sldId id="621" r:id="rId6"/>
    <p:sldId id="622" r:id="rId7"/>
    <p:sldId id="675" r:id="rId8"/>
    <p:sldId id="540" r:id="rId9"/>
    <p:sldId id="991" r:id="rId10"/>
    <p:sldId id="257" r:id="rId11"/>
    <p:sldId id="927" r:id="rId12"/>
    <p:sldId id="276" r:id="rId13"/>
    <p:sldId id="277" r:id="rId14"/>
    <p:sldId id="278" r:id="rId15"/>
    <p:sldId id="279" r:id="rId16"/>
    <p:sldId id="280" r:id="rId17"/>
    <p:sldId id="988" r:id="rId18"/>
    <p:sldId id="28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1" r:id="rId27"/>
    <p:sldId id="989" r:id="rId28"/>
    <p:sldId id="322" r:id="rId29"/>
    <p:sldId id="929" r:id="rId30"/>
    <p:sldId id="954" r:id="rId31"/>
    <p:sldId id="968" r:id="rId32"/>
    <p:sldId id="982" r:id="rId33"/>
    <p:sldId id="969" r:id="rId34"/>
    <p:sldId id="970" r:id="rId35"/>
    <p:sldId id="972" r:id="rId36"/>
    <p:sldId id="973" r:id="rId37"/>
    <p:sldId id="974" r:id="rId38"/>
    <p:sldId id="976" r:id="rId39"/>
    <p:sldId id="990" r:id="rId40"/>
    <p:sldId id="992" r:id="rId41"/>
    <p:sldId id="977" r:id="rId42"/>
    <p:sldId id="983" r:id="rId43"/>
    <p:sldId id="978" r:id="rId44"/>
    <p:sldId id="979" r:id="rId45"/>
    <p:sldId id="980" r:id="rId46"/>
    <p:sldId id="981" r:id="rId47"/>
    <p:sldId id="984" r:id="rId48"/>
    <p:sldId id="985" r:id="rId49"/>
    <p:sldId id="260" r:id="rId50"/>
    <p:sldId id="9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0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05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0517-9C61-9748-9527-27FEA23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86061-797D-7244-B706-B9C83971B63F}"/>
              </a:ext>
            </a:extLst>
          </p:cNvPr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8281B-A411-5E4A-86A3-72FBE96D1EBB}"/>
              </a:ext>
            </a:extLst>
          </p:cNvPr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</p:spTree>
    <p:extLst>
      <p:ext uri="{BB962C8B-B14F-4D97-AF65-F5344CB8AC3E}">
        <p14:creationId xmlns:p14="http://schemas.microsoft.com/office/powerpoint/2010/main" val="1928325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way, learning will produce a similarly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if there are sampling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77" y="2300637"/>
            <a:ext cx="3113601" cy="314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420916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478"/>
            <a:ext cx="10783958" cy="64076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3: Due </a:t>
            </a:r>
            <a:r>
              <a:rPr lang="en-US" b="1" dirty="0"/>
              <a:t>Mar 19 (Friday). </a:t>
            </a:r>
            <a:r>
              <a:rPr lang="en-US" dirty="0"/>
              <a:t>Keep track your late days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23 (Tuesday)</a:t>
            </a:r>
          </a:p>
          <a:p>
            <a:pPr lvl="1"/>
            <a:r>
              <a:rPr lang="en-US" dirty="0"/>
              <a:t>Duration: 75+5 Minutes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Content: LFD Chapters 1 to 5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Time: By default, everyone is expected to take it during lecture time</a:t>
            </a:r>
          </a:p>
          <a:p>
            <a:pPr lvl="2"/>
            <a:r>
              <a:rPr lang="en-US" dirty="0"/>
              <a:t>Let me know </a:t>
            </a:r>
            <a:r>
              <a:rPr lang="en-US" b="1" dirty="0"/>
              <a:t>by this Friday (via private Piazza post)</a:t>
            </a:r>
            <a:r>
              <a:rPr lang="en-US" dirty="0"/>
              <a:t> if you can’t do it during lecture time</a:t>
            </a:r>
          </a:p>
          <a:p>
            <a:pPr lvl="2"/>
            <a:endParaRPr lang="en-US" sz="200" dirty="0"/>
          </a:p>
          <a:p>
            <a:pPr lvl="1"/>
            <a:r>
              <a:rPr lang="en-US" dirty="0"/>
              <a:t>Format: </a:t>
            </a:r>
            <a:r>
              <a:rPr lang="en-US" dirty="0" err="1"/>
              <a:t>Gradescope</a:t>
            </a:r>
            <a:r>
              <a:rPr lang="en-US" dirty="0"/>
              <a:t> online exam + turning on Zoom camera</a:t>
            </a:r>
          </a:p>
          <a:p>
            <a:pPr lvl="2"/>
            <a:r>
              <a:rPr lang="en-US" dirty="0"/>
              <a:t>A dummy exam is on </a:t>
            </a:r>
            <a:r>
              <a:rPr lang="en-US" dirty="0" err="1"/>
              <a:t>Gradescope</a:t>
            </a:r>
            <a:r>
              <a:rPr lang="en-US" dirty="0"/>
              <a:t>: Try file uploading and test various scenarios</a:t>
            </a:r>
          </a:p>
          <a:p>
            <a:pPr lvl="2"/>
            <a:endParaRPr lang="en-US" sz="200" dirty="0"/>
          </a:p>
          <a:p>
            <a:pPr lvl="1"/>
            <a:r>
              <a:rPr lang="en-US" dirty="0"/>
              <a:t>Information access during exam:</a:t>
            </a:r>
          </a:p>
          <a:p>
            <a:pPr lvl="2"/>
            <a:r>
              <a:rPr lang="en-US" dirty="0"/>
              <a:t>Allowed: Textbook, slides, hardcopy materials (e.g., your own notes)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Not allowed: search for information online during exam, talk to any other persons</a:t>
            </a:r>
          </a:p>
          <a:p>
            <a:pPr lvl="1"/>
            <a:endParaRPr lang="en-US" sz="1600" dirty="0"/>
          </a:p>
          <a:p>
            <a:pPr lvl="1"/>
            <a:r>
              <a:rPr lang="en-US" dirty="0"/>
              <a:t>Other notes</a:t>
            </a:r>
          </a:p>
          <a:p>
            <a:pPr lvl="2"/>
            <a:r>
              <a:rPr lang="en-US" b="1" dirty="0"/>
              <a:t>Follow Piazza announcements</a:t>
            </a:r>
          </a:p>
          <a:p>
            <a:pPr lvl="2"/>
            <a:r>
              <a:rPr lang="en-US" dirty="0"/>
              <a:t>I’ll give some practice questions next week	</a:t>
            </a:r>
          </a:p>
          <a:p>
            <a:pPr lvl="2"/>
            <a:r>
              <a:rPr lang="en-US" dirty="0"/>
              <a:t>Next Thursday lecture will be a review lecture</a:t>
            </a:r>
          </a:p>
        </p:txBody>
      </p:sp>
    </p:spTree>
    <p:extLst>
      <p:ext uri="{BB962C8B-B14F-4D97-AF65-F5344CB8AC3E}">
        <p14:creationId xmlns:p14="http://schemas.microsoft.com/office/powerpoint/2010/main" val="2065541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are 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Reserving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C097-85FF-1243-BA39-4BA6978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2EF2-CD77-1B4D-AD3C-BFD9AF6F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7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29245</TotalTime>
  <Words>3077</Words>
  <Application>Microsoft Macintosh PowerPoint</Application>
  <PresentationFormat>Widescreen</PresentationFormat>
  <Paragraphs>797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PowerPoint Presentation</vt:lpstr>
      <vt:lpstr>Logistics</vt:lpstr>
      <vt:lpstr>Recap</vt:lpstr>
      <vt:lpstr>Overfitting and Its Cures</vt:lpstr>
      <vt:lpstr>Regularization</vt:lpstr>
      <vt:lpstr>Validations</vt:lpstr>
      <vt:lpstr>Today’s Lecture</vt:lpstr>
      <vt:lpstr>Three Learning Principles</vt:lpstr>
      <vt:lpstr>PowerPoint Presentation</vt:lpstr>
      <vt:lpstr>Occam’s Razor</vt:lpstr>
      <vt:lpstr>Sampling Bias</vt:lpstr>
      <vt:lpstr>What can we do if there are sampling biases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2792</cp:revision>
  <cp:lastPrinted>2020-02-13T16:58:38Z</cp:lastPrinted>
  <dcterms:created xsi:type="dcterms:W3CDTF">2017-08-24T15:35:37Z</dcterms:created>
  <dcterms:modified xsi:type="dcterms:W3CDTF">2022-02-22T23:01:54Z</dcterms:modified>
</cp:coreProperties>
</file>